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2" r:id="rId5"/>
    <p:sldId id="265" r:id="rId6"/>
    <p:sldId id="267" r:id="rId7"/>
    <p:sldId id="269" r:id="rId8"/>
    <p:sldId id="270" r:id="rId9"/>
  </p:sldIdLst>
  <p:sldSz cx="10160000" cy="9004300"/>
  <p:notesSz cx="6858000" cy="9144000"/>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716" y="-102"/>
      </p:cViewPr>
      <p:guideLst>
        <p:guide orient="horz" pos="2836"/>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97171"/>
            <a:ext cx="8636000" cy="19300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102437"/>
            <a:ext cx="7112000" cy="23010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B2609-E111-4027-A051-4A11F0EE4A68}"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375469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B2609-E111-4027-A051-4A11F0EE4A68}"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34454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60591"/>
            <a:ext cx="2286000" cy="76828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60591"/>
            <a:ext cx="6688667" cy="76828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B2609-E111-4027-A051-4A11F0EE4A68}"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164069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B2609-E111-4027-A051-4A11F0EE4A68}"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323375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786098"/>
            <a:ext cx="8636000" cy="178835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816407"/>
            <a:ext cx="8636000" cy="196969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B2609-E111-4027-A051-4A11F0EE4A68}"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159667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01005"/>
            <a:ext cx="4487333" cy="59424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01005"/>
            <a:ext cx="4487333" cy="59424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B2609-E111-4027-A051-4A11F0EE4A68}"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280523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15546"/>
            <a:ext cx="4489098" cy="8399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855530"/>
            <a:ext cx="4489098" cy="51878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015546"/>
            <a:ext cx="4490861" cy="8399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855530"/>
            <a:ext cx="4490861" cy="51878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B2609-E111-4027-A051-4A11F0EE4A68}"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45890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B2609-E111-4027-A051-4A11F0EE4A68}" type="datetimeFigureOut">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380443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B2609-E111-4027-A051-4A11F0EE4A68}" type="datetimeFigureOut">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160888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58504"/>
            <a:ext cx="3342570" cy="152572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58506"/>
            <a:ext cx="5679722" cy="76849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884235"/>
            <a:ext cx="3342570" cy="61591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B2609-E111-4027-A051-4A11F0EE4A68}"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20212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303010"/>
            <a:ext cx="6096000" cy="74410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04551"/>
            <a:ext cx="6096000" cy="54025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047116"/>
            <a:ext cx="6096000" cy="10567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B2609-E111-4027-A051-4A11F0EE4A68}"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112C0-39E2-45D5-9E21-4FDC1997E985}" type="slidenum">
              <a:rPr lang="en-US" smtClean="0"/>
              <a:t>‹#›</a:t>
            </a:fld>
            <a:endParaRPr lang="en-US"/>
          </a:p>
        </p:txBody>
      </p:sp>
    </p:spTree>
    <p:extLst>
      <p:ext uri="{BB962C8B-B14F-4D97-AF65-F5344CB8AC3E}">
        <p14:creationId xmlns:p14="http://schemas.microsoft.com/office/powerpoint/2010/main" val="61510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60589"/>
            <a:ext cx="9144000" cy="15007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01005"/>
            <a:ext cx="9144000" cy="5942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8345654"/>
            <a:ext cx="2370667" cy="479396"/>
          </a:xfrm>
          <a:prstGeom prst="rect">
            <a:avLst/>
          </a:prstGeom>
        </p:spPr>
        <p:txBody>
          <a:bodyPr vert="horz" lIns="91440" tIns="45720" rIns="91440" bIns="45720" rtlCol="0" anchor="ctr"/>
          <a:lstStyle>
            <a:lvl1pPr algn="l">
              <a:defRPr sz="1200">
                <a:solidFill>
                  <a:schemeClr val="tx1">
                    <a:tint val="75000"/>
                  </a:schemeClr>
                </a:solidFill>
              </a:defRPr>
            </a:lvl1pPr>
          </a:lstStyle>
          <a:p>
            <a:fld id="{C1DB2609-E111-4027-A051-4A11F0EE4A68}" type="datetimeFigureOut">
              <a:rPr lang="en-US" smtClean="0"/>
              <a:t>9/10/2015</a:t>
            </a:fld>
            <a:endParaRPr lang="en-US"/>
          </a:p>
        </p:txBody>
      </p:sp>
      <p:sp>
        <p:nvSpPr>
          <p:cNvPr id="5" name="Footer Placeholder 4"/>
          <p:cNvSpPr>
            <a:spLocks noGrp="1"/>
          </p:cNvSpPr>
          <p:nvPr>
            <p:ph type="ftr" sz="quarter" idx="3"/>
          </p:nvPr>
        </p:nvSpPr>
        <p:spPr>
          <a:xfrm>
            <a:off x="3471335" y="8345654"/>
            <a:ext cx="3217333" cy="47939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8345654"/>
            <a:ext cx="2370667" cy="479396"/>
          </a:xfrm>
          <a:prstGeom prst="rect">
            <a:avLst/>
          </a:prstGeom>
        </p:spPr>
        <p:txBody>
          <a:bodyPr vert="horz" lIns="91440" tIns="45720" rIns="91440" bIns="45720" rtlCol="0" anchor="ctr"/>
          <a:lstStyle>
            <a:lvl1pPr algn="r">
              <a:defRPr sz="1200">
                <a:solidFill>
                  <a:schemeClr val="tx1">
                    <a:tint val="75000"/>
                  </a:schemeClr>
                </a:solidFill>
              </a:defRPr>
            </a:lvl1pPr>
          </a:lstStyle>
          <a:p>
            <a:fld id="{AC7112C0-39E2-45D5-9E21-4FDC1997E985}" type="slidenum">
              <a:rPr lang="en-US" smtClean="0"/>
              <a:t>‹#›</a:t>
            </a:fld>
            <a:endParaRPr lang="en-US"/>
          </a:p>
        </p:txBody>
      </p:sp>
    </p:spTree>
    <p:extLst>
      <p:ext uri="{BB962C8B-B14F-4D97-AF65-F5344CB8AC3E}">
        <p14:creationId xmlns:p14="http://schemas.microsoft.com/office/powerpoint/2010/main" val="129110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850900" y="2311400"/>
            <a:ext cx="8492490" cy="1228090"/>
          </a:xfrm>
          <a:prstGeom prst="rect">
            <a:avLst/>
          </a:prstGeom>
          <a:solidFill>
            <a:scrgbClr r="0" g="0" b="0">
              <a:alpha val="0"/>
            </a:scrgbClr>
          </a:solidFill>
        </p:spPr>
      </p:pic>
      <p:sp>
        <p:nvSpPr>
          <p:cNvPr id="3" name="TextBox 2"/>
          <p:cNvSpPr txBox="1"/>
          <p:nvPr/>
        </p:nvSpPr>
        <p:spPr>
          <a:xfrm>
            <a:off x="304800" y="749300"/>
            <a:ext cx="9817100" cy="646331"/>
          </a:xfrm>
          <a:prstGeom prst="rect">
            <a:avLst/>
          </a:prstGeom>
          <a:noFill/>
        </p:spPr>
        <p:txBody>
          <a:bodyPr vert="horz" rtlCol="0">
            <a:spAutoFit/>
          </a:bodyPr>
          <a:lstStyle/>
          <a:p>
            <a:r>
              <a:rPr lang="en-US" smtClean="0">
                <a:solidFill>
                  <a:srgbClr val="000000"/>
                </a:solidFill>
                <a:latin typeface="Comic Sans MS - 24"/>
              </a:rPr>
              <a:t>Aim: To review Divine Right of Kings and in particular why Great Britain seemed to not have to deal with absolute monarchy for as long as other European nations did.</a:t>
            </a:r>
            <a:endParaRPr lang="en-US">
              <a:solidFill>
                <a:srgbClr val="000000"/>
              </a:solidFill>
              <a:latin typeface="Comic Sans MS - 24"/>
            </a:endParaRPr>
          </a:p>
        </p:txBody>
      </p:sp>
      <p:sp>
        <p:nvSpPr>
          <p:cNvPr id="4" name="TextBox 3"/>
          <p:cNvSpPr txBox="1"/>
          <p:nvPr/>
        </p:nvSpPr>
        <p:spPr>
          <a:xfrm>
            <a:off x="101600" y="3657600"/>
            <a:ext cx="9829800" cy="923330"/>
          </a:xfrm>
          <a:prstGeom prst="rect">
            <a:avLst/>
          </a:prstGeom>
          <a:noFill/>
        </p:spPr>
        <p:txBody>
          <a:bodyPr vert="horz" rtlCol="0">
            <a:spAutoFit/>
          </a:bodyPr>
          <a:lstStyle/>
          <a:p>
            <a:r>
              <a:rPr lang="en-US" smtClean="0">
                <a:solidFill>
                  <a:srgbClr val="000000"/>
                </a:solidFill>
                <a:latin typeface="Comic Sans MS - 24"/>
              </a:rPr>
              <a:t>Do Now: Impress me and make your Global I teacher look good.  </a:t>
            </a:r>
          </a:p>
          <a:p>
            <a:r>
              <a:rPr lang="en-US" smtClean="0">
                <a:solidFill>
                  <a:srgbClr val="000000"/>
                </a:solidFill>
                <a:latin typeface="Comic Sans MS - 24"/>
              </a:rPr>
              <a:t>T</a:t>
            </a:r>
            <a:r>
              <a:rPr lang="en-US" b="1" u="sng" smtClean="0">
                <a:solidFill>
                  <a:srgbClr val="000000"/>
                </a:solidFill>
                <a:latin typeface="Comic Sans MS - 24"/>
              </a:rPr>
              <a:t>he Magna Carta:</a:t>
            </a:r>
            <a:r>
              <a:rPr lang="en-US" smtClean="0">
                <a:solidFill>
                  <a:srgbClr val="000000"/>
                </a:solidFill>
                <a:latin typeface="Comic Sans MS - 24"/>
              </a:rPr>
              <a:t>  </a:t>
            </a:r>
            <a:r>
              <a:rPr lang="en-US" smtClean="0">
                <a:solidFill>
                  <a:srgbClr val="FF0000"/>
                </a:solidFill>
                <a:latin typeface="Comic Sans MS - 24"/>
              </a:rPr>
              <a:t>Where (what nation) was it written?</a:t>
            </a:r>
            <a:r>
              <a:rPr lang="en-US" smtClean="0">
                <a:solidFill>
                  <a:srgbClr val="000000"/>
                </a:solidFill>
                <a:latin typeface="Comic Sans MS - 24"/>
              </a:rPr>
              <a:t> </a:t>
            </a:r>
            <a:r>
              <a:rPr lang="en-US" smtClean="0">
                <a:solidFill>
                  <a:srgbClr val="0000FF"/>
                </a:solidFill>
                <a:latin typeface="Comic Sans MS - 24"/>
              </a:rPr>
              <a:t>When was it written? Why was it written?</a:t>
            </a:r>
            <a:r>
              <a:rPr lang="en-US" smtClean="0">
                <a:solidFill>
                  <a:srgbClr val="000000"/>
                </a:solidFill>
                <a:latin typeface="Comic Sans MS - 24"/>
              </a:rPr>
              <a:t>  What was its impact?</a:t>
            </a:r>
            <a:endParaRPr lang="en-US">
              <a:solidFill>
                <a:srgbClr val="000000"/>
              </a:solidFill>
              <a:latin typeface="Comic Sans MS - 24"/>
            </a:endParaRPr>
          </a:p>
        </p:txBody>
      </p:sp>
      <p:sp>
        <p:nvSpPr>
          <p:cNvPr id="5" name="TextBox 4"/>
          <p:cNvSpPr txBox="1"/>
          <p:nvPr/>
        </p:nvSpPr>
        <p:spPr>
          <a:xfrm rot="20520780">
            <a:off x="139700" y="165100"/>
            <a:ext cx="1065606" cy="400110"/>
          </a:xfrm>
          <a:prstGeom prst="rect">
            <a:avLst/>
          </a:prstGeom>
          <a:noFill/>
        </p:spPr>
        <p:txBody>
          <a:bodyPr vert="horz" rtlCol="0">
            <a:spAutoFit/>
          </a:bodyPr>
          <a:lstStyle/>
          <a:p>
            <a:r>
              <a:rPr lang="en-US" sz="2000" smtClean="0">
                <a:solidFill>
                  <a:srgbClr val="000000"/>
                </a:solidFill>
                <a:latin typeface="Comic Sans MS - 27"/>
              </a:rPr>
              <a:t>Day 2</a:t>
            </a:r>
            <a:endParaRPr lang="en-US" sz="2000">
              <a:solidFill>
                <a:srgbClr val="000000"/>
              </a:solidFill>
              <a:latin typeface="Comic Sans MS - 27"/>
            </a:endParaRPr>
          </a:p>
        </p:txBody>
      </p:sp>
    </p:spTree>
    <p:extLst>
      <p:ext uri="{BB962C8B-B14F-4D97-AF65-F5344CB8AC3E}">
        <p14:creationId xmlns:p14="http://schemas.microsoft.com/office/powerpoint/2010/main" val="339644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177800"/>
            <a:ext cx="10083800" cy="1338828"/>
          </a:xfrm>
          <a:prstGeom prst="rect">
            <a:avLst/>
          </a:prstGeom>
          <a:noFill/>
        </p:spPr>
        <p:txBody>
          <a:bodyPr vert="horz" rtlCol="0">
            <a:spAutoFit/>
          </a:bodyPr>
          <a:lstStyle/>
          <a:p>
            <a:endParaRPr lang="en-US" smtClean="0"/>
          </a:p>
          <a:p>
            <a:r>
              <a:rPr lang="en-US" smtClean="0"/>
              <a:t> </a:t>
            </a:r>
            <a:r>
              <a:rPr lang="en-US" sz="2100" smtClean="0">
                <a:solidFill>
                  <a:srgbClr val="000000"/>
                </a:solidFill>
                <a:latin typeface="Comic Sans MS - 28"/>
              </a:rPr>
              <a:t>  The Magna Carta was signed in June 1215 between the barons of Medieval England and King John. 'Magna Carta' is Latin and means “Great Charter”.</a:t>
            </a:r>
          </a:p>
          <a:p>
            <a:endParaRPr lang="en-US" sz="2100">
              <a:solidFill>
                <a:srgbClr val="000000"/>
              </a:solidFill>
              <a:latin typeface="Comic Sans MS - 28"/>
            </a:endParaRPr>
          </a:p>
        </p:txBody>
      </p:sp>
      <p:sp>
        <p:nvSpPr>
          <p:cNvPr id="3" name="TextBox 2"/>
          <p:cNvSpPr txBox="1"/>
          <p:nvPr/>
        </p:nvSpPr>
        <p:spPr>
          <a:xfrm>
            <a:off x="2159000" y="127000"/>
            <a:ext cx="4259300" cy="553998"/>
          </a:xfrm>
          <a:prstGeom prst="rect">
            <a:avLst/>
          </a:prstGeom>
          <a:noFill/>
        </p:spPr>
        <p:txBody>
          <a:bodyPr vert="horz" rtlCol="0">
            <a:spAutoFit/>
          </a:bodyPr>
          <a:lstStyle/>
          <a:p>
            <a:r>
              <a:rPr lang="en-US" sz="3000" smtClean="0">
                <a:solidFill>
                  <a:srgbClr val="000000"/>
                </a:solidFill>
                <a:latin typeface="Comic Sans MS - 40"/>
              </a:rPr>
              <a:t>What and Where</a:t>
            </a:r>
            <a:endParaRPr lang="en-US" sz="3000">
              <a:solidFill>
                <a:srgbClr val="000000"/>
              </a:solidFill>
              <a:latin typeface="Comic Sans MS - 40"/>
            </a:endParaRPr>
          </a:p>
        </p:txBody>
      </p:sp>
    </p:spTree>
    <p:extLst>
      <p:ext uri="{BB962C8B-B14F-4D97-AF65-F5344CB8AC3E}">
        <p14:creationId xmlns:p14="http://schemas.microsoft.com/office/powerpoint/2010/main" val="2057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63900" y="12700"/>
            <a:ext cx="1660677" cy="507831"/>
          </a:xfrm>
          <a:prstGeom prst="rect">
            <a:avLst/>
          </a:prstGeom>
          <a:noFill/>
        </p:spPr>
        <p:txBody>
          <a:bodyPr vert="horz" rtlCol="0">
            <a:spAutoFit/>
          </a:bodyPr>
          <a:lstStyle/>
          <a:p>
            <a:r>
              <a:rPr lang="en-US" sz="2700" u="sng" smtClean="0">
                <a:solidFill>
                  <a:srgbClr val="000000"/>
                </a:solidFill>
                <a:latin typeface="Comic Sans MS - 36"/>
              </a:rPr>
              <a:t>Impact</a:t>
            </a:r>
            <a:endParaRPr lang="en-US" sz="2700" u="sng">
              <a:solidFill>
                <a:srgbClr val="000000"/>
              </a:solidFill>
              <a:latin typeface="Comic Sans MS - 36"/>
            </a:endParaRPr>
          </a:p>
        </p:txBody>
      </p:sp>
      <p:sp>
        <p:nvSpPr>
          <p:cNvPr id="3" name="TextBox 2"/>
          <p:cNvSpPr txBox="1"/>
          <p:nvPr/>
        </p:nvSpPr>
        <p:spPr>
          <a:xfrm>
            <a:off x="50800" y="863600"/>
            <a:ext cx="10083800" cy="1754326"/>
          </a:xfrm>
          <a:prstGeom prst="rect">
            <a:avLst/>
          </a:prstGeom>
          <a:noFill/>
        </p:spPr>
        <p:txBody>
          <a:bodyPr vert="horz" rtlCol="0">
            <a:spAutoFit/>
          </a:bodyPr>
          <a:lstStyle/>
          <a:p>
            <a:r>
              <a:rPr lang="en-US" sz="2700" smtClean="0">
                <a:solidFill>
                  <a:srgbClr val="000000"/>
                </a:solidFill>
                <a:latin typeface="Comic Sans MS - 36"/>
              </a:rPr>
              <a:t>Perhaps the Magna Carta's main contribution to democracy was that it was the first document in English history to limit the power of the monarch.</a:t>
            </a:r>
          </a:p>
          <a:p>
            <a:endParaRPr lang="en-US" sz="2700">
              <a:solidFill>
                <a:srgbClr val="000000"/>
              </a:solidFill>
              <a:latin typeface="Comic Sans MS - 36"/>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473200" y="1625600"/>
            <a:ext cx="8623300" cy="5829300"/>
          </a:xfrm>
          <a:prstGeom prst="rect">
            <a:avLst/>
          </a:prstGeom>
          <a:solidFill>
            <a:scrgbClr r="0" g="0" b="0">
              <a:alpha val="0"/>
            </a:scrgbClr>
          </a:solidFill>
        </p:spPr>
      </p:pic>
    </p:spTree>
    <p:extLst>
      <p:ext uri="{BB962C8B-B14F-4D97-AF65-F5344CB8AC3E}">
        <p14:creationId xmlns:p14="http://schemas.microsoft.com/office/powerpoint/2010/main" val="186672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03200" y="419100"/>
            <a:ext cx="4902200" cy="4533900"/>
          </a:xfrm>
          <a:prstGeom prst="rect">
            <a:avLst/>
          </a:prstGeom>
          <a:solidFill>
            <a:scrgbClr r="0" g="0" b="0">
              <a:alpha val="0"/>
            </a:scrgbClr>
          </a:solidFill>
        </p:spPr>
      </p:pic>
      <p:sp>
        <p:nvSpPr>
          <p:cNvPr id="3" name="TextBox 2"/>
          <p:cNvSpPr txBox="1"/>
          <p:nvPr/>
        </p:nvSpPr>
        <p:spPr>
          <a:xfrm>
            <a:off x="5156200" y="889000"/>
            <a:ext cx="4864100" cy="1477328"/>
          </a:xfrm>
          <a:prstGeom prst="rect">
            <a:avLst/>
          </a:prstGeom>
          <a:noFill/>
        </p:spPr>
        <p:txBody>
          <a:bodyPr vert="horz" rtlCol="0">
            <a:spAutoFit/>
          </a:bodyPr>
          <a:lstStyle/>
          <a:p>
            <a:r>
              <a:rPr lang="en-US" smtClean="0">
                <a:solidFill>
                  <a:srgbClr val="000000"/>
                </a:solidFill>
                <a:latin typeface="Comic Sans MS - 24"/>
              </a:rPr>
              <a:t>Analyze the cartoon to the left... to do so, you'll have to remember what "theology" is.  Once you've done that, you'll have to recall what the "Divine Right of Kings" was.  Next you'll have to... well, analyze the cartoon.</a:t>
            </a:r>
            <a:endParaRPr lang="en-US">
              <a:solidFill>
                <a:srgbClr val="000000"/>
              </a:solidFill>
              <a:latin typeface="Comic Sans MS - 24"/>
            </a:endParaRPr>
          </a:p>
        </p:txBody>
      </p:sp>
      <p:cxnSp>
        <p:nvCxnSpPr>
          <p:cNvPr id="4" name="Straight Connector 3"/>
          <p:cNvCxnSpPr/>
          <p:nvPr/>
        </p:nvCxnSpPr>
        <p:spPr>
          <a:xfrm>
            <a:off x="401955" y="5643880"/>
            <a:ext cx="931545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9255" y="6228080"/>
            <a:ext cx="931545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90100" y="5892800"/>
            <a:ext cx="202895" cy="369332"/>
          </a:xfrm>
          <a:prstGeom prst="rect">
            <a:avLst/>
          </a:prstGeom>
          <a:noFill/>
        </p:spPr>
        <p:txBody>
          <a:bodyPr vert="horz" rtlCol="0">
            <a:spAutoFit/>
          </a:bodyPr>
          <a:lstStyle/>
          <a:p>
            <a:r>
              <a:rPr lang="en-US" smtClean="0">
                <a:solidFill>
                  <a:srgbClr val="000000"/>
                </a:solidFill>
                <a:latin typeface="Comic Sans MS - 24"/>
              </a:rPr>
              <a:t>.</a:t>
            </a:r>
            <a:endParaRPr lang="en-US">
              <a:solidFill>
                <a:srgbClr val="000000"/>
              </a:solidFill>
              <a:latin typeface="Comic Sans MS - 24"/>
            </a:endParaRPr>
          </a:p>
        </p:txBody>
      </p:sp>
    </p:spTree>
    <p:extLst>
      <p:ext uri="{BB962C8B-B14F-4D97-AF65-F5344CB8AC3E}">
        <p14:creationId xmlns:p14="http://schemas.microsoft.com/office/powerpoint/2010/main" val="117290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41300" y="50800"/>
            <a:ext cx="5715000" cy="7048500"/>
          </a:xfrm>
          <a:prstGeom prst="rect">
            <a:avLst/>
          </a:prstGeom>
          <a:solidFill>
            <a:scrgbClr r="0" g="0" b="0">
              <a:alpha val="0"/>
            </a:scrgbClr>
          </a:solidFill>
        </p:spPr>
      </p:pic>
      <p:sp>
        <p:nvSpPr>
          <p:cNvPr id="3" name="TextBox 2"/>
          <p:cNvSpPr txBox="1"/>
          <p:nvPr/>
        </p:nvSpPr>
        <p:spPr>
          <a:xfrm>
            <a:off x="6540500" y="355600"/>
            <a:ext cx="2549449" cy="661720"/>
          </a:xfrm>
          <a:prstGeom prst="rect">
            <a:avLst/>
          </a:prstGeom>
          <a:noFill/>
        </p:spPr>
        <p:txBody>
          <a:bodyPr vert="horz" rtlCol="0">
            <a:spAutoFit/>
          </a:bodyPr>
          <a:lstStyle/>
          <a:p>
            <a:r>
              <a:rPr lang="en-US" sz="3700" smtClean="0">
                <a:solidFill>
                  <a:srgbClr val="000000"/>
                </a:solidFill>
                <a:latin typeface="Comic Sans MS - 49"/>
              </a:rPr>
              <a:t>Philip II</a:t>
            </a:r>
            <a:endParaRPr lang="en-US" sz="3700">
              <a:solidFill>
                <a:srgbClr val="000000"/>
              </a:solidFill>
              <a:latin typeface="Comic Sans MS - 49"/>
            </a:endParaRPr>
          </a:p>
        </p:txBody>
      </p:sp>
      <p:sp>
        <p:nvSpPr>
          <p:cNvPr id="4" name="TextBox 3"/>
          <p:cNvSpPr txBox="1"/>
          <p:nvPr/>
        </p:nvSpPr>
        <p:spPr>
          <a:xfrm>
            <a:off x="6223000" y="1536700"/>
            <a:ext cx="3797300" cy="1754326"/>
          </a:xfrm>
          <a:prstGeom prst="rect">
            <a:avLst/>
          </a:prstGeom>
          <a:noFill/>
        </p:spPr>
        <p:txBody>
          <a:bodyPr vert="horz" rtlCol="0">
            <a:spAutoFit/>
          </a:bodyPr>
          <a:lstStyle/>
          <a:p>
            <a:r>
              <a:rPr lang="en-US" smtClean="0">
                <a:solidFill>
                  <a:srgbClr val="000000"/>
                </a:solidFill>
                <a:latin typeface="Comic Sans MS - 24"/>
              </a:rPr>
              <a:t>A fierce defender of Catholicism fought battles against the Ottoman Muslims and Protestant British (under Elizabeth I... who defeated him).  He also spent a ton of money on the arts and literature.</a:t>
            </a:r>
            <a:endParaRPr lang="en-US">
              <a:solidFill>
                <a:srgbClr val="000000"/>
              </a:solidFill>
              <a:latin typeface="Comic Sans MS - 24"/>
            </a:endParaRPr>
          </a:p>
        </p:txBody>
      </p:sp>
    </p:spTree>
    <p:extLst>
      <p:ext uri="{BB962C8B-B14F-4D97-AF65-F5344CB8AC3E}">
        <p14:creationId xmlns:p14="http://schemas.microsoft.com/office/powerpoint/2010/main" val="14957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800" y="139700"/>
            <a:ext cx="4837684" cy="5485384"/>
          </a:xfrm>
          <a:prstGeom prst="rect">
            <a:avLst/>
          </a:prstGeom>
          <a:solidFill>
            <a:scrgbClr r="0" g="0" b="0">
              <a:alpha val="0"/>
            </a:scrgbClr>
          </a:solidFill>
        </p:spPr>
      </p:pic>
      <p:sp>
        <p:nvSpPr>
          <p:cNvPr id="3" name="TextBox 2"/>
          <p:cNvSpPr txBox="1"/>
          <p:nvPr/>
        </p:nvSpPr>
        <p:spPr>
          <a:xfrm>
            <a:off x="4521200" y="50800"/>
            <a:ext cx="5575300" cy="2631490"/>
          </a:xfrm>
          <a:prstGeom prst="rect">
            <a:avLst/>
          </a:prstGeom>
          <a:noFill/>
        </p:spPr>
        <p:txBody>
          <a:bodyPr vert="horz" rtlCol="0">
            <a:spAutoFit/>
          </a:bodyPr>
          <a:lstStyle/>
          <a:p>
            <a:r>
              <a:rPr lang="en-US" sz="1500" u="sng" smtClean="0">
                <a:solidFill>
                  <a:srgbClr val="000000"/>
                </a:solidFill>
                <a:latin typeface="Comic Sans MS - 20"/>
              </a:rPr>
              <a:t>Czar Peter the Great</a:t>
            </a:r>
            <a:r>
              <a:rPr lang="en-US" sz="1500" smtClean="0">
                <a:solidFill>
                  <a:srgbClr val="000000"/>
                </a:solidFill>
                <a:latin typeface="Comic Sans MS - 20"/>
              </a:rPr>
              <a:t> 1682-1721 </a:t>
            </a:r>
          </a:p>
          <a:p>
            <a:r>
              <a:rPr lang="en-US" sz="1500" smtClean="0">
                <a:solidFill>
                  <a:srgbClr val="000000"/>
                </a:solidFill>
                <a:latin typeface="Comic Sans MS - 20"/>
              </a:rPr>
              <a:t>Main objective was the indoctrination of western ideals and modernization in Russia by going abroad in 1696 </a:t>
            </a:r>
          </a:p>
          <a:p>
            <a:r>
              <a:rPr lang="en-US" sz="1500" smtClean="0">
                <a:solidFill>
                  <a:srgbClr val="000000"/>
                </a:solidFill>
                <a:latin typeface="Comic Sans MS - 20"/>
              </a:rPr>
              <a:t>Traveled around Russia to learn more about technology and ways of industry </a:t>
            </a:r>
          </a:p>
          <a:p>
            <a:r>
              <a:rPr lang="en-US" sz="1500" smtClean="0">
                <a:solidFill>
                  <a:srgbClr val="000000"/>
                </a:solidFill>
                <a:latin typeface="Comic Sans MS - 20"/>
              </a:rPr>
              <a:t>Increased the power of the Czar so he could implement his new reforms </a:t>
            </a:r>
          </a:p>
          <a:p>
            <a:r>
              <a:rPr lang="en-US" sz="1500" smtClean="0">
                <a:solidFill>
                  <a:srgbClr val="000000"/>
                </a:solidFill>
                <a:latin typeface="Comic Sans MS - 20"/>
              </a:rPr>
              <a:t>Decreased the power of the nobles and placed the Roman Catholic church under his control </a:t>
            </a:r>
          </a:p>
          <a:p>
            <a:r>
              <a:rPr lang="en-US" sz="1500" smtClean="0">
                <a:solidFill>
                  <a:srgbClr val="000000"/>
                </a:solidFill>
                <a:latin typeface="Comic Sans MS - 20"/>
              </a:rPr>
              <a:t>Promoted education and brought new advances to Russia such as newspapers, womens rights, and western clothing </a:t>
            </a:r>
            <a:endParaRPr lang="en-US" sz="1500">
              <a:solidFill>
                <a:srgbClr val="000000"/>
              </a:solidFill>
              <a:latin typeface="Comic Sans MS - 20"/>
            </a:endParaRPr>
          </a:p>
        </p:txBody>
      </p:sp>
    </p:spTree>
    <p:extLst>
      <p:ext uri="{BB962C8B-B14F-4D97-AF65-F5344CB8AC3E}">
        <p14:creationId xmlns:p14="http://schemas.microsoft.com/office/powerpoint/2010/main" val="192573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65100" y="266700"/>
            <a:ext cx="3768090" cy="6765290"/>
          </a:xfrm>
          <a:prstGeom prst="rect">
            <a:avLst/>
          </a:prstGeom>
          <a:solidFill>
            <a:scrgbClr r="0" g="0" b="0">
              <a:alpha val="0"/>
            </a:scrgbClr>
          </a:solidFill>
        </p:spPr>
      </p:pic>
      <p:sp>
        <p:nvSpPr>
          <p:cNvPr id="3" name="TextBox 2"/>
          <p:cNvSpPr txBox="1"/>
          <p:nvPr/>
        </p:nvSpPr>
        <p:spPr>
          <a:xfrm>
            <a:off x="4432300" y="165100"/>
            <a:ext cx="5562600" cy="1708160"/>
          </a:xfrm>
          <a:prstGeom prst="rect">
            <a:avLst/>
          </a:prstGeom>
          <a:noFill/>
        </p:spPr>
        <p:txBody>
          <a:bodyPr vert="horz" rtlCol="0">
            <a:spAutoFit/>
          </a:bodyPr>
          <a:lstStyle/>
          <a:p>
            <a:r>
              <a:rPr lang="en-US" sz="2100" smtClean="0">
                <a:solidFill>
                  <a:srgbClr val="000000"/>
                </a:solidFill>
                <a:latin typeface="Comic Sans MS - 28"/>
              </a:rPr>
              <a:t>Henry VIII of England claimed divine right when he had the Act of Supremacy passed and it claimed him to be the head of the Church of England.  He also did some other terrible things...</a:t>
            </a:r>
            <a:endParaRPr lang="en-US" sz="2100">
              <a:solidFill>
                <a:srgbClr val="000000"/>
              </a:solidFill>
              <a:latin typeface="Comic Sans MS - 28"/>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4940300" y="3619500"/>
            <a:ext cx="3962400" cy="3479800"/>
          </a:xfrm>
          <a:prstGeom prst="rect">
            <a:avLst/>
          </a:prstGeom>
          <a:solidFill>
            <a:scrgbClr r="0" g="0" b="0">
              <a:alpha val="0"/>
            </a:scrgbClr>
          </a:solidFill>
        </p:spPr>
      </p:pic>
      <p:cxnSp>
        <p:nvCxnSpPr>
          <p:cNvPr id="5" name="Straight Connector 4"/>
          <p:cNvCxnSpPr/>
          <p:nvPr/>
        </p:nvCxnSpPr>
        <p:spPr>
          <a:xfrm flipV="1">
            <a:off x="6815201" y="7132955"/>
            <a:ext cx="83566" cy="351155"/>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48602" y="3395091"/>
            <a:ext cx="25019" cy="142113"/>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01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25400" y="114300"/>
            <a:ext cx="10160000" cy="5043932"/>
            <a:chOff x="-25400" y="114300"/>
            <a:chExt cx="10160000" cy="5043932"/>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400" y="114300"/>
              <a:ext cx="10160000" cy="5043932"/>
            </a:xfrm>
            <a:prstGeom prst="rect">
              <a:avLst/>
            </a:prstGeom>
            <a:solidFill>
              <a:scrgbClr r="0" g="0" b="0">
                <a:alpha val="0"/>
              </a:scrgbClr>
            </a:solidFill>
          </p:spPr>
        </p:pic>
        <p:grpSp>
          <p:nvGrpSpPr>
            <p:cNvPr id="5" name="Group 4"/>
            <p:cNvGrpSpPr/>
            <p:nvPr/>
          </p:nvGrpSpPr>
          <p:grpSpPr>
            <a:xfrm>
              <a:off x="4061333" y="1178560"/>
              <a:ext cx="304674" cy="364745"/>
              <a:chOff x="4061333" y="1178560"/>
              <a:chExt cx="304674" cy="364745"/>
            </a:xfrm>
          </p:grpSpPr>
          <p:sp>
            <p:nvSpPr>
              <p:cNvPr id="3" name="Freeform 2"/>
              <p:cNvSpPr/>
              <p:nvPr/>
            </p:nvSpPr>
            <p:spPr>
              <a:xfrm>
                <a:off x="4061333" y="1178560"/>
                <a:ext cx="292355" cy="307722"/>
              </a:xfrm>
              <a:custGeom>
                <a:avLst/>
                <a:gdLst/>
                <a:ahLst/>
                <a:cxnLst/>
                <a:rect l="0" t="0" r="0" b="0"/>
                <a:pathLst>
                  <a:path w="292355" h="307722">
                    <a:moveTo>
                      <a:pt x="0" y="52578"/>
                    </a:moveTo>
                    <a:lnTo>
                      <a:pt x="4064" y="49149"/>
                    </a:lnTo>
                    <a:lnTo>
                      <a:pt x="12319" y="48641"/>
                    </a:lnTo>
                    <a:lnTo>
                      <a:pt x="24257" y="45085"/>
                    </a:lnTo>
                    <a:lnTo>
                      <a:pt x="33528" y="47625"/>
                    </a:lnTo>
                    <a:lnTo>
                      <a:pt x="37338" y="50546"/>
                    </a:lnTo>
                    <a:lnTo>
                      <a:pt x="41148" y="54356"/>
                    </a:lnTo>
                    <a:lnTo>
                      <a:pt x="45212" y="57150"/>
                    </a:lnTo>
                    <a:lnTo>
                      <a:pt x="60325" y="60579"/>
                    </a:lnTo>
                    <a:lnTo>
                      <a:pt x="66167" y="62230"/>
                    </a:lnTo>
                    <a:lnTo>
                      <a:pt x="70993" y="66167"/>
                    </a:lnTo>
                    <a:lnTo>
                      <a:pt x="75819" y="66675"/>
                    </a:lnTo>
                    <a:lnTo>
                      <a:pt x="79629" y="64262"/>
                    </a:lnTo>
                    <a:lnTo>
                      <a:pt x="79375" y="59055"/>
                    </a:lnTo>
                    <a:lnTo>
                      <a:pt x="77216" y="52832"/>
                    </a:lnTo>
                    <a:lnTo>
                      <a:pt x="79502" y="49784"/>
                    </a:lnTo>
                    <a:lnTo>
                      <a:pt x="80137" y="46101"/>
                    </a:lnTo>
                    <a:lnTo>
                      <a:pt x="77851" y="35687"/>
                    </a:lnTo>
                    <a:lnTo>
                      <a:pt x="78740" y="29083"/>
                    </a:lnTo>
                    <a:lnTo>
                      <a:pt x="88265" y="37211"/>
                    </a:lnTo>
                    <a:lnTo>
                      <a:pt x="91059" y="42037"/>
                    </a:lnTo>
                    <a:lnTo>
                      <a:pt x="98806" y="44196"/>
                    </a:lnTo>
                    <a:lnTo>
                      <a:pt x="107823" y="45466"/>
                    </a:lnTo>
                    <a:lnTo>
                      <a:pt x="112522" y="49276"/>
                    </a:lnTo>
                    <a:lnTo>
                      <a:pt x="117221" y="49149"/>
                    </a:lnTo>
                    <a:lnTo>
                      <a:pt x="119253" y="41275"/>
                    </a:lnTo>
                    <a:lnTo>
                      <a:pt x="122428" y="37973"/>
                    </a:lnTo>
                    <a:lnTo>
                      <a:pt x="129540" y="32766"/>
                    </a:lnTo>
                    <a:lnTo>
                      <a:pt x="140081" y="32131"/>
                    </a:lnTo>
                    <a:lnTo>
                      <a:pt x="147066" y="31877"/>
                    </a:lnTo>
                    <a:lnTo>
                      <a:pt x="151638" y="31369"/>
                    </a:lnTo>
                    <a:lnTo>
                      <a:pt x="155067" y="28829"/>
                    </a:lnTo>
                    <a:lnTo>
                      <a:pt x="156972" y="20701"/>
                    </a:lnTo>
                    <a:lnTo>
                      <a:pt x="159639" y="14224"/>
                    </a:lnTo>
                    <a:lnTo>
                      <a:pt x="163957" y="9271"/>
                    </a:lnTo>
                    <a:lnTo>
                      <a:pt x="167767" y="4318"/>
                    </a:lnTo>
                    <a:lnTo>
                      <a:pt x="169545" y="1270"/>
                    </a:lnTo>
                    <a:lnTo>
                      <a:pt x="184023" y="0"/>
                    </a:lnTo>
                    <a:lnTo>
                      <a:pt x="186563" y="635"/>
                    </a:lnTo>
                    <a:lnTo>
                      <a:pt x="182753" y="3810"/>
                    </a:lnTo>
                    <a:lnTo>
                      <a:pt x="184912" y="5969"/>
                    </a:lnTo>
                    <a:lnTo>
                      <a:pt x="187960" y="4572"/>
                    </a:lnTo>
                    <a:lnTo>
                      <a:pt x="192151" y="7366"/>
                    </a:lnTo>
                    <a:lnTo>
                      <a:pt x="196469" y="14351"/>
                    </a:lnTo>
                    <a:lnTo>
                      <a:pt x="200787" y="19177"/>
                    </a:lnTo>
                    <a:lnTo>
                      <a:pt x="203835" y="24892"/>
                    </a:lnTo>
                    <a:lnTo>
                      <a:pt x="204597" y="28575"/>
                    </a:lnTo>
                    <a:lnTo>
                      <a:pt x="204851" y="31877"/>
                    </a:lnTo>
                    <a:lnTo>
                      <a:pt x="206502" y="34925"/>
                    </a:lnTo>
                    <a:lnTo>
                      <a:pt x="209296" y="37592"/>
                    </a:lnTo>
                    <a:lnTo>
                      <a:pt x="211074" y="40640"/>
                    </a:lnTo>
                    <a:lnTo>
                      <a:pt x="219202" y="41021"/>
                    </a:lnTo>
                    <a:lnTo>
                      <a:pt x="223012" y="40259"/>
                    </a:lnTo>
                    <a:lnTo>
                      <a:pt x="225044" y="42672"/>
                    </a:lnTo>
                    <a:lnTo>
                      <a:pt x="225298" y="45466"/>
                    </a:lnTo>
                    <a:lnTo>
                      <a:pt x="222123" y="47244"/>
                    </a:lnTo>
                    <a:lnTo>
                      <a:pt x="220980" y="51816"/>
                    </a:lnTo>
                    <a:lnTo>
                      <a:pt x="223647" y="54864"/>
                    </a:lnTo>
                    <a:lnTo>
                      <a:pt x="230378" y="58166"/>
                    </a:lnTo>
                    <a:lnTo>
                      <a:pt x="236347" y="58674"/>
                    </a:lnTo>
                    <a:lnTo>
                      <a:pt x="237871" y="60325"/>
                    </a:lnTo>
                    <a:lnTo>
                      <a:pt x="251841" y="60325"/>
                    </a:lnTo>
                    <a:lnTo>
                      <a:pt x="255778" y="62738"/>
                    </a:lnTo>
                    <a:lnTo>
                      <a:pt x="260731" y="67183"/>
                    </a:lnTo>
                    <a:lnTo>
                      <a:pt x="266065" y="73533"/>
                    </a:lnTo>
                    <a:lnTo>
                      <a:pt x="272288" y="76454"/>
                    </a:lnTo>
                    <a:lnTo>
                      <a:pt x="283591" y="81788"/>
                    </a:lnTo>
                    <a:lnTo>
                      <a:pt x="288798" y="84201"/>
                    </a:lnTo>
                    <a:lnTo>
                      <a:pt x="291338" y="86233"/>
                    </a:lnTo>
                    <a:lnTo>
                      <a:pt x="292354" y="90297"/>
                    </a:lnTo>
                    <a:lnTo>
                      <a:pt x="283591" y="101092"/>
                    </a:lnTo>
                    <a:lnTo>
                      <a:pt x="282321" y="105156"/>
                    </a:lnTo>
                    <a:lnTo>
                      <a:pt x="282829" y="112903"/>
                    </a:lnTo>
                    <a:lnTo>
                      <a:pt x="280416" y="117602"/>
                    </a:lnTo>
                    <a:lnTo>
                      <a:pt x="280416" y="127000"/>
                    </a:lnTo>
                    <a:lnTo>
                      <a:pt x="281178" y="129286"/>
                    </a:lnTo>
                    <a:lnTo>
                      <a:pt x="289179" y="130810"/>
                    </a:lnTo>
                    <a:lnTo>
                      <a:pt x="285877" y="133223"/>
                    </a:lnTo>
                    <a:lnTo>
                      <a:pt x="283210" y="133985"/>
                    </a:lnTo>
                    <a:lnTo>
                      <a:pt x="278765" y="135636"/>
                    </a:lnTo>
                    <a:lnTo>
                      <a:pt x="276860" y="136398"/>
                    </a:lnTo>
                    <a:lnTo>
                      <a:pt x="273812" y="138430"/>
                    </a:lnTo>
                    <a:lnTo>
                      <a:pt x="272034" y="136906"/>
                    </a:lnTo>
                    <a:lnTo>
                      <a:pt x="268859" y="135763"/>
                    </a:lnTo>
                    <a:lnTo>
                      <a:pt x="266827" y="136017"/>
                    </a:lnTo>
                    <a:lnTo>
                      <a:pt x="263652" y="137541"/>
                    </a:lnTo>
                    <a:lnTo>
                      <a:pt x="261493" y="139446"/>
                    </a:lnTo>
                    <a:lnTo>
                      <a:pt x="259588" y="146177"/>
                    </a:lnTo>
                    <a:lnTo>
                      <a:pt x="256794" y="151765"/>
                    </a:lnTo>
                    <a:lnTo>
                      <a:pt x="254762" y="156210"/>
                    </a:lnTo>
                    <a:lnTo>
                      <a:pt x="252857" y="158750"/>
                    </a:lnTo>
                    <a:lnTo>
                      <a:pt x="248539" y="161671"/>
                    </a:lnTo>
                    <a:lnTo>
                      <a:pt x="241300" y="168910"/>
                    </a:lnTo>
                    <a:lnTo>
                      <a:pt x="238633" y="173482"/>
                    </a:lnTo>
                    <a:lnTo>
                      <a:pt x="238252" y="180467"/>
                    </a:lnTo>
                    <a:lnTo>
                      <a:pt x="240411" y="184785"/>
                    </a:lnTo>
                    <a:lnTo>
                      <a:pt x="243459" y="186817"/>
                    </a:lnTo>
                    <a:lnTo>
                      <a:pt x="247015" y="187198"/>
                    </a:lnTo>
                    <a:lnTo>
                      <a:pt x="250444" y="184785"/>
                    </a:lnTo>
                    <a:lnTo>
                      <a:pt x="251587" y="183134"/>
                    </a:lnTo>
                    <a:lnTo>
                      <a:pt x="253619" y="181483"/>
                    </a:lnTo>
                    <a:lnTo>
                      <a:pt x="256032" y="184404"/>
                    </a:lnTo>
                    <a:lnTo>
                      <a:pt x="257048" y="190373"/>
                    </a:lnTo>
                    <a:lnTo>
                      <a:pt x="258318" y="193548"/>
                    </a:lnTo>
                    <a:lnTo>
                      <a:pt x="259588" y="195580"/>
                    </a:lnTo>
                    <a:lnTo>
                      <a:pt x="261747" y="196342"/>
                    </a:lnTo>
                    <a:lnTo>
                      <a:pt x="259080" y="205994"/>
                    </a:lnTo>
                    <a:lnTo>
                      <a:pt x="256286" y="220980"/>
                    </a:lnTo>
                    <a:lnTo>
                      <a:pt x="254635" y="226949"/>
                    </a:lnTo>
                    <a:lnTo>
                      <a:pt x="251587" y="235712"/>
                    </a:lnTo>
                    <a:lnTo>
                      <a:pt x="250952" y="241808"/>
                    </a:lnTo>
                    <a:lnTo>
                      <a:pt x="251333" y="248793"/>
                    </a:lnTo>
                    <a:lnTo>
                      <a:pt x="251841" y="252349"/>
                    </a:lnTo>
                    <a:lnTo>
                      <a:pt x="254762" y="257302"/>
                    </a:lnTo>
                    <a:lnTo>
                      <a:pt x="257048" y="258699"/>
                    </a:lnTo>
                    <a:lnTo>
                      <a:pt x="260096" y="258826"/>
                    </a:lnTo>
                    <a:lnTo>
                      <a:pt x="263398" y="262001"/>
                    </a:lnTo>
                    <a:lnTo>
                      <a:pt x="264541" y="264160"/>
                    </a:lnTo>
                    <a:lnTo>
                      <a:pt x="265303" y="269240"/>
                    </a:lnTo>
                    <a:lnTo>
                      <a:pt x="265811" y="273304"/>
                    </a:lnTo>
                    <a:lnTo>
                      <a:pt x="265049" y="276225"/>
                    </a:lnTo>
                    <a:lnTo>
                      <a:pt x="243078" y="288544"/>
                    </a:lnTo>
                    <a:lnTo>
                      <a:pt x="232156" y="295275"/>
                    </a:lnTo>
                    <a:lnTo>
                      <a:pt x="228219" y="296926"/>
                    </a:lnTo>
                    <a:lnTo>
                      <a:pt x="224028" y="297942"/>
                    </a:lnTo>
                    <a:lnTo>
                      <a:pt x="218440" y="296037"/>
                    </a:lnTo>
                    <a:lnTo>
                      <a:pt x="205867" y="288925"/>
                    </a:lnTo>
                    <a:lnTo>
                      <a:pt x="186309" y="278765"/>
                    </a:lnTo>
                    <a:lnTo>
                      <a:pt x="176530" y="274066"/>
                    </a:lnTo>
                    <a:lnTo>
                      <a:pt x="171196" y="273558"/>
                    </a:lnTo>
                    <a:lnTo>
                      <a:pt x="166370" y="274193"/>
                    </a:lnTo>
                    <a:lnTo>
                      <a:pt x="159385" y="276733"/>
                    </a:lnTo>
                    <a:lnTo>
                      <a:pt x="155321" y="278384"/>
                    </a:lnTo>
                    <a:lnTo>
                      <a:pt x="150114" y="281305"/>
                    </a:lnTo>
                    <a:lnTo>
                      <a:pt x="148590" y="283845"/>
                    </a:lnTo>
                    <a:lnTo>
                      <a:pt x="147320" y="286639"/>
                    </a:lnTo>
                    <a:lnTo>
                      <a:pt x="146304" y="291592"/>
                    </a:lnTo>
                    <a:lnTo>
                      <a:pt x="148082" y="299339"/>
                    </a:lnTo>
                    <a:lnTo>
                      <a:pt x="148082" y="302006"/>
                    </a:lnTo>
                    <a:lnTo>
                      <a:pt x="147320" y="307340"/>
                    </a:lnTo>
                    <a:lnTo>
                      <a:pt x="140335" y="307721"/>
                    </a:lnTo>
                    <a:lnTo>
                      <a:pt x="132969" y="306705"/>
                    </a:lnTo>
                    <a:lnTo>
                      <a:pt x="128524" y="306705"/>
                    </a:lnTo>
                    <a:lnTo>
                      <a:pt x="123444" y="306197"/>
                    </a:lnTo>
                    <a:lnTo>
                      <a:pt x="118745" y="304927"/>
                    </a:lnTo>
                    <a:lnTo>
                      <a:pt x="114300" y="302768"/>
                    </a:lnTo>
                    <a:lnTo>
                      <a:pt x="111506" y="300355"/>
                    </a:lnTo>
                    <a:lnTo>
                      <a:pt x="104521" y="291846"/>
                    </a:lnTo>
                    <a:lnTo>
                      <a:pt x="99822" y="287782"/>
                    </a:lnTo>
                    <a:lnTo>
                      <a:pt x="94996" y="284607"/>
                    </a:lnTo>
                    <a:lnTo>
                      <a:pt x="91567" y="284099"/>
                    </a:lnTo>
                    <a:lnTo>
                      <a:pt x="80518" y="284226"/>
                    </a:lnTo>
                    <a:lnTo>
                      <a:pt x="72390" y="283083"/>
                    </a:lnTo>
                    <a:lnTo>
                      <a:pt x="63754" y="278384"/>
                    </a:lnTo>
                    <a:lnTo>
                      <a:pt x="57150" y="274193"/>
                    </a:lnTo>
                    <a:lnTo>
                      <a:pt x="49403" y="270256"/>
                    </a:lnTo>
                    <a:lnTo>
                      <a:pt x="42545" y="265049"/>
                    </a:lnTo>
                    <a:lnTo>
                      <a:pt x="35052" y="258445"/>
                    </a:lnTo>
                    <a:lnTo>
                      <a:pt x="30861" y="253746"/>
                    </a:lnTo>
                    <a:lnTo>
                      <a:pt x="29464" y="251587"/>
                    </a:lnTo>
                    <a:lnTo>
                      <a:pt x="29464" y="249555"/>
                    </a:lnTo>
                    <a:lnTo>
                      <a:pt x="34163" y="241173"/>
                    </a:lnTo>
                    <a:lnTo>
                      <a:pt x="37465" y="233934"/>
                    </a:lnTo>
                    <a:lnTo>
                      <a:pt x="40386" y="224155"/>
                    </a:lnTo>
                    <a:lnTo>
                      <a:pt x="44323" y="213995"/>
                    </a:lnTo>
                    <a:lnTo>
                      <a:pt x="46609" y="208026"/>
                    </a:lnTo>
                    <a:lnTo>
                      <a:pt x="49530" y="200406"/>
                    </a:lnTo>
                    <a:lnTo>
                      <a:pt x="55245" y="186817"/>
                    </a:lnTo>
                    <a:lnTo>
                      <a:pt x="59309" y="177673"/>
                    </a:lnTo>
                    <a:lnTo>
                      <a:pt x="62484" y="168529"/>
                    </a:lnTo>
                    <a:lnTo>
                      <a:pt x="62865" y="161671"/>
                    </a:lnTo>
                    <a:lnTo>
                      <a:pt x="61722" y="154305"/>
                    </a:lnTo>
                    <a:lnTo>
                      <a:pt x="56388" y="140462"/>
                    </a:lnTo>
                    <a:lnTo>
                      <a:pt x="49149" y="124079"/>
                    </a:lnTo>
                    <a:lnTo>
                      <a:pt x="51943" y="117221"/>
                    </a:lnTo>
                    <a:lnTo>
                      <a:pt x="52832" y="111506"/>
                    </a:lnTo>
                    <a:lnTo>
                      <a:pt x="52705" y="107061"/>
                    </a:lnTo>
                    <a:lnTo>
                      <a:pt x="50292" y="100584"/>
                    </a:lnTo>
                    <a:lnTo>
                      <a:pt x="42545" y="93091"/>
                    </a:lnTo>
                    <a:lnTo>
                      <a:pt x="37084" y="89662"/>
                    </a:lnTo>
                    <a:lnTo>
                      <a:pt x="26289" y="85852"/>
                    </a:lnTo>
                    <a:lnTo>
                      <a:pt x="16256" y="79248"/>
                    </a:lnTo>
                    <a:lnTo>
                      <a:pt x="9652" y="74295"/>
                    </a:lnTo>
                    <a:lnTo>
                      <a:pt x="1270" y="67691"/>
                    </a:lnTo>
                    <a:lnTo>
                      <a:pt x="635" y="64770"/>
                    </a:lnTo>
                    <a:lnTo>
                      <a:pt x="254" y="56896"/>
                    </a:lnTo>
                    <a:close/>
                  </a:path>
                </a:pathLst>
              </a:custGeom>
              <a:solidFill>
                <a:srgbClr val="00FF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342638" y="1494536"/>
                <a:ext cx="23369" cy="48769"/>
              </a:xfrm>
              <a:custGeom>
                <a:avLst/>
                <a:gdLst/>
                <a:ahLst/>
                <a:cxnLst/>
                <a:rect l="0" t="0" r="0" b="0"/>
                <a:pathLst>
                  <a:path w="23369" h="48769">
                    <a:moveTo>
                      <a:pt x="23368" y="508"/>
                    </a:moveTo>
                    <a:lnTo>
                      <a:pt x="20828" y="4953"/>
                    </a:lnTo>
                    <a:lnTo>
                      <a:pt x="20320" y="6604"/>
                    </a:lnTo>
                    <a:lnTo>
                      <a:pt x="19304" y="10668"/>
                    </a:lnTo>
                    <a:lnTo>
                      <a:pt x="19558" y="14478"/>
                    </a:lnTo>
                    <a:lnTo>
                      <a:pt x="20955" y="17907"/>
                    </a:lnTo>
                    <a:lnTo>
                      <a:pt x="21971" y="19558"/>
                    </a:lnTo>
                    <a:lnTo>
                      <a:pt x="22987" y="23114"/>
                    </a:lnTo>
                    <a:lnTo>
                      <a:pt x="20828" y="25273"/>
                    </a:lnTo>
                    <a:lnTo>
                      <a:pt x="17272" y="28956"/>
                    </a:lnTo>
                    <a:lnTo>
                      <a:pt x="14732" y="33020"/>
                    </a:lnTo>
                    <a:lnTo>
                      <a:pt x="13081" y="36449"/>
                    </a:lnTo>
                    <a:lnTo>
                      <a:pt x="10922" y="43688"/>
                    </a:lnTo>
                    <a:lnTo>
                      <a:pt x="10414" y="47371"/>
                    </a:lnTo>
                    <a:lnTo>
                      <a:pt x="8509" y="48387"/>
                    </a:lnTo>
                    <a:lnTo>
                      <a:pt x="6223" y="48768"/>
                    </a:lnTo>
                    <a:lnTo>
                      <a:pt x="4572" y="46228"/>
                    </a:lnTo>
                    <a:lnTo>
                      <a:pt x="3556" y="43561"/>
                    </a:lnTo>
                    <a:lnTo>
                      <a:pt x="635" y="40005"/>
                    </a:lnTo>
                    <a:lnTo>
                      <a:pt x="0" y="36576"/>
                    </a:lnTo>
                    <a:lnTo>
                      <a:pt x="1397" y="33782"/>
                    </a:lnTo>
                    <a:lnTo>
                      <a:pt x="1524" y="31242"/>
                    </a:lnTo>
                    <a:lnTo>
                      <a:pt x="0" y="25527"/>
                    </a:lnTo>
                    <a:lnTo>
                      <a:pt x="1016" y="20701"/>
                    </a:lnTo>
                    <a:lnTo>
                      <a:pt x="254" y="17653"/>
                    </a:lnTo>
                    <a:lnTo>
                      <a:pt x="3810" y="14351"/>
                    </a:lnTo>
                    <a:lnTo>
                      <a:pt x="6731" y="13208"/>
                    </a:lnTo>
                    <a:lnTo>
                      <a:pt x="9525" y="10668"/>
                    </a:lnTo>
                    <a:lnTo>
                      <a:pt x="14351" y="4953"/>
                    </a:lnTo>
                    <a:lnTo>
                      <a:pt x="17272" y="2413"/>
                    </a:lnTo>
                    <a:lnTo>
                      <a:pt x="20066" y="0"/>
                    </a:lnTo>
                    <a:close/>
                  </a:path>
                </a:pathLst>
              </a:custGeom>
              <a:solidFill>
                <a:srgbClr val="00FF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1371600" y="5435600"/>
            <a:ext cx="6535548" cy="1936751"/>
            <a:chOff x="1371600" y="5435600"/>
            <a:chExt cx="6535548" cy="1936751"/>
          </a:xfrm>
        </p:grpSpPr>
        <p:sp>
          <p:nvSpPr>
            <p:cNvPr id="7" name="TextBox 6"/>
            <p:cNvSpPr txBox="1"/>
            <p:nvPr/>
          </p:nvSpPr>
          <p:spPr>
            <a:xfrm>
              <a:off x="1371600" y="5626100"/>
              <a:ext cx="2775610" cy="846386"/>
            </a:xfrm>
            <a:prstGeom prst="rect">
              <a:avLst/>
            </a:prstGeom>
            <a:noFill/>
          </p:spPr>
          <p:txBody>
            <a:bodyPr vert="horz" rtlCol="0">
              <a:spAutoFit/>
            </a:bodyPr>
            <a:lstStyle/>
            <a:p>
              <a:r>
                <a:rPr lang="en-US" sz="4900" smtClean="0">
                  <a:solidFill>
                    <a:srgbClr val="000000"/>
                  </a:solidFill>
                  <a:latin typeface="Comic Sans MS - 65"/>
                </a:rPr>
                <a:t>France</a:t>
              </a:r>
              <a:endParaRPr lang="en-US" sz="4900">
                <a:solidFill>
                  <a:srgbClr val="000000"/>
                </a:solidFill>
                <a:latin typeface="Comic Sans MS - 65"/>
              </a:endParaRPr>
            </a:p>
          </p:txBody>
        </p:sp>
        <p:grpSp>
          <p:nvGrpSpPr>
            <p:cNvPr id="12" name="Group 11"/>
            <p:cNvGrpSpPr/>
            <p:nvPr/>
          </p:nvGrpSpPr>
          <p:grpSpPr>
            <a:xfrm>
              <a:off x="4940300" y="5435600"/>
              <a:ext cx="2966848" cy="1936751"/>
              <a:chOff x="4940300" y="5435600"/>
              <a:chExt cx="2966848" cy="1936751"/>
            </a:xfrm>
          </p:grpSpPr>
          <p:sp>
            <p:nvSpPr>
              <p:cNvPr id="8" name="Freeform 7"/>
              <p:cNvSpPr/>
              <p:nvPr/>
            </p:nvSpPr>
            <p:spPr>
              <a:xfrm>
                <a:off x="4940300" y="5435600"/>
                <a:ext cx="2966848" cy="1936751"/>
              </a:xfrm>
              <a:custGeom>
                <a:avLst/>
                <a:gdLst/>
                <a:ahLst/>
                <a:cxnLst/>
                <a:rect l="0" t="0" r="0" b="0"/>
                <a:pathLst>
                  <a:path w="2966848" h="1936751">
                    <a:moveTo>
                      <a:pt x="2966847" y="0"/>
                    </a:moveTo>
                    <a:lnTo>
                      <a:pt x="2966847" y="1936750"/>
                    </a:lnTo>
                    <a:lnTo>
                      <a:pt x="0" y="1936750"/>
                    </a:lnTo>
                    <a:lnTo>
                      <a:pt x="0" y="0"/>
                    </a:lnTo>
                    <a:close/>
                  </a:path>
                </a:pathLst>
              </a:custGeom>
              <a:solidFill>
                <a:srgbClr val="323232">
                  <a:alpha val="81961"/>
                </a:srgbClr>
              </a:solidFill>
              <a:ln w="0" cap="flat" cmpd="sng" algn="ctr">
                <a:solidFill>
                  <a:srgbClr val="323232">
                    <a:alpha val="81961"/>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015611" y="5510022"/>
                <a:ext cx="938912" cy="1788034"/>
              </a:xfrm>
              <a:custGeom>
                <a:avLst/>
                <a:gdLst/>
                <a:ahLst/>
                <a:cxnLst/>
                <a:rect l="0" t="0" r="0" b="0"/>
                <a:pathLst>
                  <a:path w="938912" h="1788034">
                    <a:moveTo>
                      <a:pt x="938911" y="0"/>
                    </a:moveTo>
                    <a:lnTo>
                      <a:pt x="938911" y="1788033"/>
                    </a:lnTo>
                    <a:lnTo>
                      <a:pt x="0" y="1788033"/>
                    </a:lnTo>
                    <a:lnTo>
                      <a:pt x="0" y="0"/>
                    </a:lnTo>
                    <a:close/>
                  </a:path>
                </a:pathLst>
              </a:custGeom>
              <a:solidFill>
                <a:srgbClr val="004499">
                  <a:alpha val="81961"/>
                </a:srgbClr>
              </a:solidFill>
              <a:ln w="0" cap="flat" cmpd="sng" algn="ctr">
                <a:solidFill>
                  <a:srgbClr val="004499">
                    <a:alpha val="81961"/>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954522" y="5510022"/>
                <a:ext cx="938404" cy="1788034"/>
              </a:xfrm>
              <a:custGeom>
                <a:avLst/>
                <a:gdLst/>
                <a:ahLst/>
                <a:cxnLst/>
                <a:rect l="0" t="0" r="0" b="0"/>
                <a:pathLst>
                  <a:path w="938404" h="1788034">
                    <a:moveTo>
                      <a:pt x="938403" y="0"/>
                    </a:moveTo>
                    <a:lnTo>
                      <a:pt x="938403" y="1788033"/>
                    </a:lnTo>
                    <a:lnTo>
                      <a:pt x="0" y="1788033"/>
                    </a:lnTo>
                    <a:lnTo>
                      <a:pt x="0" y="0"/>
                    </a:lnTo>
                    <a:close/>
                  </a:path>
                </a:pathLst>
              </a:custGeom>
              <a:solidFill>
                <a:srgbClr val="FFFFFF">
                  <a:alpha val="81961"/>
                </a:srgbClr>
              </a:solidFill>
              <a:ln w="0" cap="flat" cmpd="sng" algn="ctr">
                <a:solidFill>
                  <a:srgbClr val="FFFFFF">
                    <a:alpha val="81961"/>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892925" y="5510022"/>
                <a:ext cx="938912" cy="1788034"/>
              </a:xfrm>
              <a:custGeom>
                <a:avLst/>
                <a:gdLst/>
                <a:ahLst/>
                <a:cxnLst/>
                <a:rect l="0" t="0" r="0" b="0"/>
                <a:pathLst>
                  <a:path w="938912" h="1788034">
                    <a:moveTo>
                      <a:pt x="938911" y="0"/>
                    </a:moveTo>
                    <a:lnTo>
                      <a:pt x="938911" y="1788033"/>
                    </a:lnTo>
                    <a:lnTo>
                      <a:pt x="0" y="1788033"/>
                    </a:lnTo>
                    <a:lnTo>
                      <a:pt x="0" y="0"/>
                    </a:lnTo>
                    <a:close/>
                  </a:path>
                </a:pathLst>
              </a:custGeom>
              <a:solidFill>
                <a:srgbClr val="FF0000">
                  <a:alpha val="81961"/>
                </a:srgbClr>
              </a:solidFill>
              <a:ln w="0" cap="flat" cmpd="sng" algn="ctr">
                <a:solidFill>
                  <a:srgbClr val="FF0000">
                    <a:alpha val="81961"/>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79841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Custom</PresentationFormat>
  <Paragraphs>21</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Comic Sans MS - 27</vt:lpstr>
      <vt:lpstr>Comic Sans MS - 36</vt:lpstr>
      <vt:lpstr>Calibri</vt:lpstr>
      <vt:lpstr>Comic Sans MS - 28</vt:lpstr>
      <vt:lpstr>Comic Sans MS - 40</vt:lpstr>
      <vt:lpstr>Comic Sans MS - 65</vt:lpstr>
      <vt:lpstr>Comic Sans MS - 24</vt:lpstr>
      <vt:lpstr>Comic Sans MS - 20</vt:lpstr>
      <vt:lpstr>Comic Sans MS - 49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Lewis</dc:creator>
  <cp:lastModifiedBy>Brian Lewis</cp:lastModifiedBy>
  <cp:revision>2</cp:revision>
  <dcterms:created xsi:type="dcterms:W3CDTF">2015-09-10T14:56:01Z</dcterms:created>
  <dcterms:modified xsi:type="dcterms:W3CDTF">2015-09-10T14:58:03Z</dcterms:modified>
</cp:coreProperties>
</file>