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132334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110934"/>
            <a:ext cx="8636000" cy="28366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498927"/>
            <a:ext cx="7112000" cy="3381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9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29953"/>
            <a:ext cx="2286000" cy="112912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29953"/>
            <a:ext cx="6688667" cy="112912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8503688"/>
            <a:ext cx="8636000" cy="26283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5608881"/>
            <a:ext cx="8636000" cy="289480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4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087796"/>
            <a:ext cx="4487333" cy="87334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087796"/>
            <a:ext cx="4487333" cy="87334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4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962199"/>
            <a:ext cx="4489098" cy="12345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196703"/>
            <a:ext cx="4489098" cy="76245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962199"/>
            <a:ext cx="4490861" cy="12345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4196703"/>
            <a:ext cx="4490861" cy="76245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4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0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9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26885"/>
            <a:ext cx="3342570" cy="22423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526888"/>
            <a:ext cx="5679722" cy="112943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69214"/>
            <a:ext cx="3342570" cy="90520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5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9263380"/>
            <a:ext cx="6096000" cy="10935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182429"/>
            <a:ext cx="6096000" cy="7940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0356974"/>
            <a:ext cx="6096000" cy="15530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529949"/>
            <a:ext cx="9144000" cy="2205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087796"/>
            <a:ext cx="9144000" cy="8733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2265404"/>
            <a:ext cx="2370667" cy="70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E1B6-5FFC-4C5E-9223-D952C624B024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2265404"/>
            <a:ext cx="3217333" cy="70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2265404"/>
            <a:ext cx="2370667" cy="70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531A-6F1C-455D-B2AA-A1ABF256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4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44500"/>
            <a:ext cx="9095323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Comic Sans MS - 38"/>
              </a:rPr>
              <a:t>Aim: Introduction to Global History II </a:t>
            </a:r>
            <a:endParaRPr lang="en-US" sz="2800">
              <a:solidFill>
                <a:srgbClr val="000000"/>
              </a:solidFill>
              <a:latin typeface="Comic Sans MS - 3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6400" y="1511300"/>
            <a:ext cx="4945605" cy="2891028"/>
            <a:chOff x="406400" y="1511300"/>
            <a:chExt cx="4945605" cy="2891028"/>
          </a:xfrm>
        </p:grpSpPr>
        <p:pic>
          <p:nvPicPr>
            <p:cNvPr id="3" name="Picture 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385" y="1736725"/>
              <a:ext cx="3063875" cy="266560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4009517" y="1583690"/>
              <a:ext cx="477393" cy="437007"/>
            </a:xfrm>
            <a:prstGeom prst="line">
              <a:avLst/>
            </a:prstGeom>
            <a:ln w="1905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07771" y="1731518"/>
              <a:ext cx="598424" cy="235458"/>
            </a:xfrm>
            <a:prstGeom prst="line">
              <a:avLst/>
            </a:prstGeom>
            <a:ln w="1270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699000" y="1511300"/>
              <a:ext cx="653005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Comic Sans MS - 28"/>
                </a:rPr>
                <a:t>Me</a:t>
              </a:r>
              <a:endParaRPr lang="en-US" sz="2100">
                <a:solidFill>
                  <a:srgbClr val="000000"/>
                </a:solidFill>
                <a:latin typeface="Comic Sans MS - 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6400" y="1828800"/>
              <a:ext cx="745101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Comic Sans MS - 28"/>
                </a:rPr>
                <a:t>You</a:t>
              </a:r>
              <a:endParaRPr lang="en-US" sz="2100">
                <a:solidFill>
                  <a:srgbClr val="000000"/>
                </a:solidFill>
                <a:latin typeface="Comic Sans MS - 28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604391" y="3095117"/>
              <a:ext cx="455041" cy="337820"/>
            </a:xfrm>
            <a:prstGeom prst="line">
              <a:avLst/>
            </a:prstGeom>
            <a:ln w="1905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595374" y="3110103"/>
              <a:ext cx="497586" cy="302641"/>
            </a:xfrm>
            <a:prstGeom prst="line">
              <a:avLst/>
            </a:prstGeom>
            <a:ln w="1905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 rot="21008580">
            <a:off x="215900" y="25400"/>
            <a:ext cx="1098862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Comic Sans MS - 30"/>
              </a:rPr>
              <a:t>Day 1</a:t>
            </a:r>
            <a:endParaRPr lang="en-US" sz="2200">
              <a:solidFill>
                <a:srgbClr val="000000"/>
              </a:solidFill>
              <a:latin typeface="Comic Sans MS - 3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2171700"/>
            <a:ext cx="52959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Comic Sans MS - 32"/>
              </a:rPr>
              <a:t>Do Now: Talk to each other for a few minutes, catch up, </a:t>
            </a:r>
            <a:r>
              <a:rPr lang="en-US" sz="2400" u="sng" smtClean="0">
                <a:solidFill>
                  <a:srgbClr val="000000"/>
                </a:solidFill>
                <a:latin typeface="Comic Sans MS - 32"/>
              </a:rPr>
              <a:t>don't do any work... it's the last time that will happen in here</a:t>
            </a:r>
            <a:r>
              <a:rPr lang="en-US" sz="2400" smtClean="0">
                <a:solidFill>
                  <a:srgbClr val="000000"/>
                </a:solidFill>
                <a:latin typeface="Comic Sans MS - 32"/>
              </a:rPr>
              <a:t>.</a:t>
            </a:r>
            <a:endParaRPr lang="en-US" sz="2400">
              <a:solidFill>
                <a:srgbClr val="000000"/>
              </a:solidFill>
              <a:latin typeface="Comic Sans MS - 32"/>
            </a:endParaRPr>
          </a:p>
        </p:txBody>
      </p:sp>
    </p:spTree>
    <p:extLst>
      <p:ext uri="{BB962C8B-B14F-4D97-AF65-F5344CB8AC3E}">
        <p14:creationId xmlns:p14="http://schemas.microsoft.com/office/powerpoint/2010/main" val="59907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19100"/>
            <a:ext cx="10160000" cy="113016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9749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10703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7418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77800"/>
            <a:ext cx="10160000" cy="12677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4704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266700"/>
            <a:ext cx="882027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What is expected of "Honors" students?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360826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0" y="88900"/>
            <a:ext cx="3375355" cy="6617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700" smtClean="0">
                <a:solidFill>
                  <a:srgbClr val="000000"/>
                </a:solidFill>
                <a:latin typeface="Comic Sans MS - 50"/>
              </a:rPr>
              <a:t>Who am I?</a:t>
            </a:r>
            <a:endParaRPr lang="en-US" sz="3700">
              <a:solidFill>
                <a:srgbClr val="000000"/>
              </a:solidFill>
              <a:latin typeface="Comic Sans MS - 5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371600"/>
            <a:ext cx="4646041" cy="11079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300" smtClean="0">
                <a:solidFill>
                  <a:srgbClr val="000000"/>
                </a:solidFill>
                <a:latin typeface="Comic Sans MS - 44"/>
              </a:rPr>
              <a:t>Father, Husband, Teacher...</a:t>
            </a:r>
            <a:endParaRPr lang="en-US" sz="3300">
              <a:solidFill>
                <a:srgbClr val="000000"/>
              </a:solidFill>
              <a:latin typeface="Comic Sans MS - 4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1219200"/>
            <a:ext cx="3089656" cy="55512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6964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200" y="88900"/>
            <a:ext cx="3365322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Comic Sans MS - 38"/>
              </a:rPr>
              <a:t>Who Are You?</a:t>
            </a:r>
            <a:endParaRPr lang="en-US" sz="2800">
              <a:solidFill>
                <a:srgbClr val="000000"/>
              </a:solidFill>
              <a:latin typeface="Comic Sans MS - 3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965200"/>
            <a:ext cx="10067290" cy="6701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1476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0160000" cy="62635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/>
          <p:nvPr/>
        </p:nvCxnSpPr>
        <p:spPr>
          <a:xfrm>
            <a:off x="4398518" y="1731010"/>
            <a:ext cx="540194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5641" y="2065401"/>
            <a:ext cx="9800336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8877" y="2341372"/>
            <a:ext cx="5134356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261233" y="2199259"/>
            <a:ext cx="2065402" cy="25020"/>
          </a:xfrm>
          <a:custGeom>
            <a:avLst/>
            <a:gdLst/>
            <a:ahLst/>
            <a:cxnLst/>
            <a:rect l="0" t="0" r="0" b="0"/>
            <a:pathLst>
              <a:path w="2065402" h="25020">
                <a:moveTo>
                  <a:pt x="0" y="0"/>
                </a:moveTo>
                <a:lnTo>
                  <a:pt x="2065401" y="25019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5900"/>
            <a:ext cx="97917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You have exactly one week from today to complete this assignment.  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55700"/>
            <a:ext cx="3810000" cy="381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4111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Custom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Comic Sans MS - 28</vt:lpstr>
      <vt:lpstr>Comic Sans MS - 32</vt:lpstr>
      <vt:lpstr>Comic Sans MS - 30</vt:lpstr>
      <vt:lpstr>Calibri</vt:lpstr>
      <vt:lpstr>Comic Sans MS - 44</vt:lpstr>
      <vt:lpstr>Comic Sans MS - 38</vt:lpstr>
      <vt:lpstr>Comic Sans MS - 50</vt:lpstr>
      <vt:lpstr>Comic Sans MS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Lewis</dc:creator>
  <cp:lastModifiedBy>Brian Lewis</cp:lastModifiedBy>
  <cp:revision>1</cp:revision>
  <dcterms:created xsi:type="dcterms:W3CDTF">2015-09-08T12:19:11Z</dcterms:created>
  <dcterms:modified xsi:type="dcterms:W3CDTF">2015-09-08T12:19:14Z</dcterms:modified>
</cp:coreProperties>
</file>